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6" r:id="rId5"/>
    <p:sldId id="27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8" r:id="rId14"/>
    <p:sldId id="267" r:id="rId15"/>
    <p:sldId id="269" r:id="rId16"/>
    <p:sldId id="270" r:id="rId17"/>
    <p:sldId id="266" r:id="rId18"/>
    <p:sldId id="273" r:id="rId19"/>
    <p:sldId id="274" r:id="rId20"/>
    <p:sldId id="272" r:id="rId21"/>
    <p:sldId id="275" r:id="rId22"/>
    <p:sldId id="278" r:id="rId23"/>
    <p:sldId id="279" r:id="rId24"/>
    <p:sldId id="27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4F1C0-60FF-4ABD-9D2A-2250E4B22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A2504-096F-49E9-A992-7D8056AFBC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72B11-CE32-4BEF-AFF1-0B034BEBD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D98D4-075A-4FA1-8CD0-BB303A936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58CF5-1706-4407-B9EF-13ED7D7B5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823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5E85C-46FA-4F24-B849-DFE30DDB9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AB2C79-E00D-468A-9C29-5D902BEF91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42222-79D0-495A-B264-827B1629B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9C7A3-E18F-48DF-8AE9-5284A6071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72263-3E0B-4CB7-A60D-98F069306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87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204101-D832-46FC-AFC1-471FF25476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421011-58DC-4111-8D54-3E019C77CA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6383A-C269-44FD-8E4E-7442A44EA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DE96F-25CE-4749-B888-6FD1C9DDB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ED6CA-A06A-4C1E-B45C-72EAD1A70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47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A4B7F-05FE-49FD-B86D-DBFC376AA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0615-F057-4DFF-9299-751765DF6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BFDBF-35CE-4CAE-BD0B-E48B62962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899C7-14FC-4A5B-9A49-83180F6F6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71C81-1ABA-4188-AA0E-E8E08E38C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43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41612-598A-4507-852F-E4E2E60F4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09C336-4D91-42C6-92FB-B503C64D2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93ED1-8DC4-4BDC-96ED-3FFF82559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6E934-68B9-4060-A2AF-CD5B9329D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46886-39D8-487D-8E96-0CF5B0DD6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48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3159-3D8B-4503-ABF0-F62BA466C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B3DC1-B49F-49F9-9E04-FC20BE664E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6C3FCC-0621-4DE1-9D77-7C59244CA6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5A88B-5654-4A19-B306-B76BDF909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F770E5-7F8B-4A14-8C4D-92AD84449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F6EA1-ADA1-4435-837A-40ECDD19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84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12AE6-400E-4992-9DB2-812BEEF60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C4A42-EAF3-4ECF-9CC7-74F4109EC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DE3844-4738-41F9-9BA9-4784FB14F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6E259A-5F9A-4C16-A054-7816496F47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81E7B9-6AB1-431B-97C0-A4AFD39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2FA0BE-C89A-427F-ACA4-6F38F6D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E04A42-9894-4709-B15F-188AFEA88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D9849A-AC8C-4E20-A2EA-593FB29E4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39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A6AB-D0A2-4948-9A11-90D2C687E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EA468E-9BFD-4045-A0BD-1C289A518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5FC40-B5E1-44BA-B364-FD853A716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BAD566-7A76-42A4-8FA1-3D54202A3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63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9B61BE-53BC-417D-A733-1D1ED84D1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7D0BFB-A63A-4AE3-A6C2-D423BDA5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CB3A72-A526-46B2-B616-C832F4AD2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4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31027-9EAC-41D9-9035-ED9FFECFD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D2297-F8B4-4DC1-938A-D3EF5E597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DC0D4-A109-45E6-97F8-04C2F0762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42006E-F3AD-4706-8A54-3CDFAB608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EFA7AF-B5EF-4ADC-9272-C9CF08B09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6C68B3-F2C4-47F8-9ADF-158D75896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61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75C-56BC-4F71-A83E-9CAC8A6A2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196FCE-F736-4D96-B7DE-17F9F665EC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163A0-1636-404B-82B8-6900A3CFD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0007AB-8131-40F0-9427-B70187793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D9482D-8EF5-4E13-AFEC-14E62538E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6CAA1D-1B13-478D-A0C0-1C28313CA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13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3FE6DD-9AC2-4972-B046-9354F5781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B16F2-6ADA-442C-AEC2-A70B09C15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DF8C9-FAE9-4B4F-BD16-545DB69B03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67AA3-763F-49D8-A4A4-29D30F737953}" type="datetimeFigureOut">
              <a:rPr lang="en-US" smtClean="0"/>
              <a:t>22/12/2019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48E06-DAA9-4A6F-BC12-39BEACBD5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4886E-CD33-4961-872F-BA3807362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E1B85-05FB-427B-B2C5-EA5C688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54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9724A0-8BA8-4D3F-87EA-6C287E412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276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5FD63-3961-4A88-9C1B-7AD6F7F48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192FE-282D-4FB9-A500-459BABCEB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0FC5FB-2A76-4027-AE45-08590F68F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096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96DBC-2554-4F14-AF21-097610D25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279A0-B563-4ABF-8793-29912C1D5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8A590B-5774-4260-8C38-B7C7FCF54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334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4915-E915-4B97-A30B-D0EA57665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F9E25-E7AA-4117-9472-8972E0A37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D179A6-1C9C-46F7-8EFB-7C0B66DD2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9160BCFE-E236-48A5-B742-EAF34E6C4835}"/>
              </a:ext>
            </a:extLst>
          </p:cNvPr>
          <p:cNvSpPr/>
          <p:nvPr/>
        </p:nvSpPr>
        <p:spPr>
          <a:xfrm>
            <a:off x="9934832" y="2265405"/>
            <a:ext cx="1548714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Threads Group</a:t>
            </a:r>
          </a:p>
        </p:txBody>
      </p:sp>
    </p:spTree>
    <p:extLst>
      <p:ext uri="{BB962C8B-B14F-4D97-AF65-F5344CB8AC3E}">
        <p14:creationId xmlns:p14="http://schemas.microsoft.com/office/powerpoint/2010/main" val="4184866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BC9ED-6D29-42FC-82E9-2BB42530C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38278-2F7F-4EE4-9CE5-457601F59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D896DF-7828-40B7-AD98-731727C28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9EFA423E-CE69-43F5-AFEB-3324ACAFF7C1}"/>
              </a:ext>
            </a:extLst>
          </p:cNvPr>
          <p:cNvSpPr/>
          <p:nvPr/>
        </p:nvSpPr>
        <p:spPr>
          <a:xfrm>
            <a:off x="10138719" y="1690688"/>
            <a:ext cx="2053281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 Configuration	</a:t>
            </a:r>
          </a:p>
        </p:txBody>
      </p:sp>
    </p:spTree>
    <p:extLst>
      <p:ext uri="{BB962C8B-B14F-4D97-AF65-F5344CB8AC3E}">
        <p14:creationId xmlns:p14="http://schemas.microsoft.com/office/powerpoint/2010/main" val="2040091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7935E-2130-4F3F-9C63-316EDE15C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67D27-72BA-4146-ADB1-F2221EAFD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4C252D-8483-4FC9-BC34-9ED425072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12192000" cy="6858000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309C150A-B988-4F7B-A5B3-4C166614BCD6}"/>
              </a:ext>
            </a:extLst>
          </p:cNvPr>
          <p:cNvSpPr/>
          <p:nvPr/>
        </p:nvSpPr>
        <p:spPr>
          <a:xfrm>
            <a:off x="10214919" y="1825625"/>
            <a:ext cx="1721708" cy="132556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HTTP</a:t>
            </a:r>
          </a:p>
          <a:p>
            <a:pPr algn="ctr"/>
            <a:r>
              <a:rPr lang="en-US" dirty="0"/>
              <a:t>Request Sampler</a:t>
            </a:r>
          </a:p>
        </p:txBody>
      </p:sp>
    </p:spTree>
    <p:extLst>
      <p:ext uri="{BB962C8B-B14F-4D97-AF65-F5344CB8AC3E}">
        <p14:creationId xmlns:p14="http://schemas.microsoft.com/office/powerpoint/2010/main" val="3774599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73672-C132-4188-821A-D2445CFBD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D10D7-A335-40A9-B7DD-97DF55946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C5E1F7-9D42-42B7-9CA2-7B300D4A9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2B8476D1-B42B-45D7-B555-C79FAB8C3539}"/>
              </a:ext>
            </a:extLst>
          </p:cNvPr>
          <p:cNvSpPr/>
          <p:nvPr/>
        </p:nvSpPr>
        <p:spPr>
          <a:xfrm>
            <a:off x="9743303" y="958357"/>
            <a:ext cx="2448697" cy="1072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 Configuration	</a:t>
            </a:r>
          </a:p>
        </p:txBody>
      </p:sp>
    </p:spTree>
    <p:extLst>
      <p:ext uri="{BB962C8B-B14F-4D97-AF65-F5344CB8AC3E}">
        <p14:creationId xmlns:p14="http://schemas.microsoft.com/office/powerpoint/2010/main" val="3118724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1FD04-B6AD-4740-AF8A-CB188FE3E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9D2BA-C62C-4FDB-A098-0F3264D09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11812D-CA9B-43C5-8B9A-CEE8CB003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49467581-5FEF-4F96-A4CC-FC800EA39516}"/>
              </a:ext>
            </a:extLst>
          </p:cNvPr>
          <p:cNvSpPr/>
          <p:nvPr/>
        </p:nvSpPr>
        <p:spPr>
          <a:xfrm>
            <a:off x="9166654" y="4104375"/>
            <a:ext cx="2053281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Results in table Listener</a:t>
            </a:r>
          </a:p>
        </p:txBody>
      </p:sp>
    </p:spTree>
    <p:extLst>
      <p:ext uri="{BB962C8B-B14F-4D97-AF65-F5344CB8AC3E}">
        <p14:creationId xmlns:p14="http://schemas.microsoft.com/office/powerpoint/2010/main" val="2390020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56940-D284-4E1C-AC62-A3681AF6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E3952-AC4C-44A2-90F9-E27841E74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0DC566-261C-4AAF-AB1C-94C88931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07CEBACD-6C86-48B5-A046-BEE0D68464EF}"/>
              </a:ext>
            </a:extLst>
          </p:cNvPr>
          <p:cNvSpPr/>
          <p:nvPr/>
        </p:nvSpPr>
        <p:spPr>
          <a:xfrm>
            <a:off x="9150178" y="4718865"/>
            <a:ext cx="2053281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Table Results</a:t>
            </a:r>
          </a:p>
        </p:txBody>
      </p:sp>
    </p:spTree>
    <p:extLst>
      <p:ext uri="{BB962C8B-B14F-4D97-AF65-F5344CB8AC3E}">
        <p14:creationId xmlns:p14="http://schemas.microsoft.com/office/powerpoint/2010/main" val="6955291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D078E-CED2-444F-ABEE-66C9D8A88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8EFAB-5A7A-4A1C-9CF5-5351FECE8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86C16-09CF-4701-905B-A4F53EC76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1A0458EE-A84C-4EB5-BDAA-4EA3AC01CF2E}"/>
              </a:ext>
            </a:extLst>
          </p:cNvPr>
          <p:cNvSpPr/>
          <p:nvPr/>
        </p:nvSpPr>
        <p:spPr>
          <a:xfrm>
            <a:off x="9166654" y="4104375"/>
            <a:ext cx="2053281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Results Tree</a:t>
            </a:r>
          </a:p>
          <a:p>
            <a:pPr algn="ctr"/>
            <a:r>
              <a:rPr lang="en-US" dirty="0"/>
              <a:t>Listener</a:t>
            </a:r>
          </a:p>
        </p:txBody>
      </p:sp>
    </p:spTree>
    <p:extLst>
      <p:ext uri="{BB962C8B-B14F-4D97-AF65-F5344CB8AC3E}">
        <p14:creationId xmlns:p14="http://schemas.microsoft.com/office/powerpoint/2010/main" val="2437722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022BB-EB7E-42F7-8E15-A3AF5198F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24AF4-B328-47E9-BEA0-B35F21844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A5C3FA-B115-44EF-8AD6-52BB349FB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1D4E1A23-0112-4C8A-A3B9-752801BF0E32}"/>
              </a:ext>
            </a:extLst>
          </p:cNvPr>
          <p:cNvSpPr/>
          <p:nvPr/>
        </p:nvSpPr>
        <p:spPr>
          <a:xfrm>
            <a:off x="3194222" y="3689135"/>
            <a:ext cx="2053281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Tree Results</a:t>
            </a:r>
          </a:p>
        </p:txBody>
      </p:sp>
    </p:spTree>
    <p:extLst>
      <p:ext uri="{BB962C8B-B14F-4D97-AF65-F5344CB8AC3E}">
        <p14:creationId xmlns:p14="http://schemas.microsoft.com/office/powerpoint/2010/main" val="2853599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BDD40-53CE-4037-B2D7-F65C2941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FB937-F9B5-4328-B4B1-78F060F4E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95B3EF-AC98-4EF6-BE22-FF9E0FF8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824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436D-0DDA-450F-8494-F4271A4BC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32A1-D811-4D1C-B5EA-2E821CA9B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D7E2EE-8FEF-4DBA-B353-6C8895783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C15CAF34-45E3-4452-B446-E292329C4658}"/>
              </a:ext>
            </a:extLst>
          </p:cNvPr>
          <p:cNvSpPr/>
          <p:nvPr/>
        </p:nvSpPr>
        <p:spPr>
          <a:xfrm>
            <a:off x="9185190" y="1825625"/>
            <a:ext cx="2053281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Show Data Base on</a:t>
            </a:r>
          </a:p>
          <a:p>
            <a:pPr algn="ctr"/>
            <a:r>
              <a:rPr lang="en-US" dirty="0"/>
              <a:t>Regular Expression</a:t>
            </a:r>
          </a:p>
        </p:txBody>
      </p:sp>
    </p:spTree>
    <p:extLst>
      <p:ext uri="{BB962C8B-B14F-4D97-AF65-F5344CB8AC3E}">
        <p14:creationId xmlns:p14="http://schemas.microsoft.com/office/powerpoint/2010/main" val="1287282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872B-281D-46B1-A2F2-6007CEAC6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F6483-100C-4D75-9695-C75706296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59C424-4C42-462B-B402-BFB48213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476"/>
            <a:ext cx="12192000" cy="6858000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18E63CA3-F991-4350-9D91-5B44223BDEA9}"/>
              </a:ext>
            </a:extLst>
          </p:cNvPr>
          <p:cNvSpPr/>
          <p:nvPr/>
        </p:nvSpPr>
        <p:spPr>
          <a:xfrm>
            <a:off x="9209903" y="5011372"/>
            <a:ext cx="2053281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Regular Expression Results</a:t>
            </a:r>
          </a:p>
        </p:txBody>
      </p:sp>
    </p:spTree>
    <p:extLst>
      <p:ext uri="{BB962C8B-B14F-4D97-AF65-F5344CB8AC3E}">
        <p14:creationId xmlns:p14="http://schemas.microsoft.com/office/powerpoint/2010/main" val="15895028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209E8-437D-412C-9380-E4B0EC72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40527-24C2-429E-B7F7-5158ECDDC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3FF87-89E7-438A-8C5C-1F44F327C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87D494D8-4133-4051-AA71-66D63FB70127}"/>
              </a:ext>
            </a:extLst>
          </p:cNvPr>
          <p:cNvSpPr/>
          <p:nvPr/>
        </p:nvSpPr>
        <p:spPr>
          <a:xfrm>
            <a:off x="9531179" y="4738322"/>
            <a:ext cx="2053281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Response Assertion</a:t>
            </a:r>
          </a:p>
        </p:txBody>
      </p:sp>
    </p:spTree>
    <p:extLst>
      <p:ext uri="{BB962C8B-B14F-4D97-AF65-F5344CB8AC3E}">
        <p14:creationId xmlns:p14="http://schemas.microsoft.com/office/powerpoint/2010/main" val="2252040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3DDB-FCB5-47F2-82E5-964F95D7D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5FA32-CA56-467A-A4F9-8E3D5F373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165EC6-3AC6-4473-9AE8-A1ECCACC3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ED3C6D2E-CFE1-4286-B436-AA3A24EB09DB}"/>
              </a:ext>
            </a:extLst>
          </p:cNvPr>
          <p:cNvSpPr/>
          <p:nvPr/>
        </p:nvSpPr>
        <p:spPr>
          <a:xfrm>
            <a:off x="9529119" y="4319395"/>
            <a:ext cx="2448697" cy="107285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 Configuration	</a:t>
            </a:r>
          </a:p>
        </p:txBody>
      </p:sp>
    </p:spTree>
    <p:extLst>
      <p:ext uri="{BB962C8B-B14F-4D97-AF65-F5344CB8AC3E}">
        <p14:creationId xmlns:p14="http://schemas.microsoft.com/office/powerpoint/2010/main" val="448036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DDD21-044F-4581-B86D-CCDB8F10D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89B52-42DD-4847-84D9-26A4AA8F7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4E7386-A6A4-4F52-8F52-CACA08208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FB07BA67-ADD6-4E07-BC7B-4FF75DD11583}"/>
              </a:ext>
            </a:extLst>
          </p:cNvPr>
          <p:cNvSpPr/>
          <p:nvPr/>
        </p:nvSpPr>
        <p:spPr>
          <a:xfrm>
            <a:off x="9687697" y="2960150"/>
            <a:ext cx="2053281" cy="145809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Save Your Test Plan</a:t>
            </a:r>
          </a:p>
        </p:txBody>
      </p:sp>
    </p:spTree>
    <p:extLst>
      <p:ext uri="{BB962C8B-B14F-4D97-AF65-F5344CB8AC3E}">
        <p14:creationId xmlns:p14="http://schemas.microsoft.com/office/powerpoint/2010/main" val="1683085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0274-9C41-4FC6-9AD6-B74BEE8B3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22D12-154F-4B99-9B01-E572614A7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E7BE11-D912-4866-A24A-242463A0B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867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0829E-BF3B-4790-8B75-2DD29680F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499A5-5988-43DE-AB3F-427A1420C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0FE7CA-F1AA-490D-9DB6-48FFBE19C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CAC4813D-1035-41A3-A105-F7D4AFEAFC2E}"/>
              </a:ext>
            </a:extLst>
          </p:cNvPr>
          <p:cNvSpPr/>
          <p:nvPr/>
        </p:nvSpPr>
        <p:spPr>
          <a:xfrm>
            <a:off x="8262552" y="3624649"/>
            <a:ext cx="1746422" cy="105444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installation</a:t>
            </a:r>
          </a:p>
        </p:txBody>
      </p:sp>
    </p:spTree>
    <p:extLst>
      <p:ext uri="{BB962C8B-B14F-4D97-AF65-F5344CB8AC3E}">
        <p14:creationId xmlns:p14="http://schemas.microsoft.com/office/powerpoint/2010/main" val="1307502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E14F3-9B03-42C3-9380-E495CC05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C08DB-2D87-49D9-9841-0A761C825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1DF029-3FBB-41F7-9019-6A1A8080B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6D53EEED-595F-4525-B126-5FB253CA0B19}"/>
              </a:ext>
            </a:extLst>
          </p:cNvPr>
          <p:cNvSpPr/>
          <p:nvPr/>
        </p:nvSpPr>
        <p:spPr>
          <a:xfrm>
            <a:off x="8641492" y="2084173"/>
            <a:ext cx="1878227" cy="140867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Run Program</a:t>
            </a:r>
          </a:p>
        </p:txBody>
      </p:sp>
    </p:spTree>
    <p:extLst>
      <p:ext uri="{BB962C8B-B14F-4D97-AF65-F5344CB8AC3E}">
        <p14:creationId xmlns:p14="http://schemas.microsoft.com/office/powerpoint/2010/main" val="3178605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A3F4B-4ABC-48E6-8FB4-EAED75A31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	 	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49EE8-F506-4E4C-8812-06A8B9771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9393EC-2366-49E3-B63A-A4A65A688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904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E51DD-0276-4DFF-AEF3-21B3001DF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B2E11-C0D0-4B27-BD0A-2753162A5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9AF9CC-C37B-44F3-A76E-60EFC2494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6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2659F-0665-438B-99FD-00A81E72E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03359-6066-4140-8060-C3F30CB34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80302-D387-4F82-A59B-3E8014EE3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519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BD052-2C94-4C11-B8CD-34A70517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89A4F-3268-4FBB-8A3E-05FBA4D7E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6036DC-6703-4869-8E8E-1232A9260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40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55</Words>
  <Application>Microsoft Office PowerPoint</Application>
  <PresentationFormat>Widescreen</PresentationFormat>
  <Paragraphs>20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</vt:lpstr>
      <vt:lpstr>PowerPoint Presentation</vt:lpstr>
      <vt:lpstr>PowerPoint Presentation</vt:lpstr>
      <vt:lpstr>PowerPoint Presentation</vt:lpstr>
      <vt:lpstr>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ahmad mahameed</dc:creator>
  <cp:lastModifiedBy>ahmad mahameed</cp:lastModifiedBy>
  <cp:revision>13</cp:revision>
  <dcterms:created xsi:type="dcterms:W3CDTF">2019-12-20T19:44:07Z</dcterms:created>
  <dcterms:modified xsi:type="dcterms:W3CDTF">2019-12-22T06:28:30Z</dcterms:modified>
</cp:coreProperties>
</file>

<file path=docProps/thumbnail.jpeg>
</file>